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90.png"/><Relationship Id="rId28" Type="http://schemas.openxmlformats.org/officeDocument/2006/relationships/image" Target="../media/image91.png"/><Relationship Id="rId29" Type="http://schemas.openxmlformats.org/officeDocument/2006/relationships/image" Target="../media/image92.png"/><Relationship Id="rId30" Type="http://schemas.openxmlformats.org/officeDocument/2006/relationships/image" Target="../media/image93.png"/><Relationship Id="rId31" Type="http://schemas.openxmlformats.org/officeDocument/2006/relationships/image" Target="../media/image9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2857" y="8047995"/>
            <a:ext cx="2601639" cy="1760705"/>
            <a:chOff x="14202857" y="8047995"/>
            <a:chExt cx="2601639" cy="1760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857" y="8047995"/>
              <a:ext cx="2601639" cy="1760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0578" y="1089874"/>
            <a:ext cx="2003114" cy="2056223"/>
            <a:chOff x="1890578" y="1089874"/>
            <a:chExt cx="2003114" cy="2056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578" y="1089874"/>
              <a:ext cx="2003114" cy="2056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1423" y="1766593"/>
            <a:ext cx="13302868" cy="7161754"/>
            <a:chOff x="2491423" y="1766593"/>
            <a:chExt cx="13302868" cy="7161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1423" y="1766593"/>
              <a:ext cx="13302868" cy="7161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0452" y="618346"/>
            <a:ext cx="2264810" cy="989231"/>
            <a:chOff x="8010452" y="618346"/>
            <a:chExt cx="2264810" cy="98923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41562" y="965905"/>
              <a:ext cx="537107" cy="411222"/>
              <a:chOff x="8341562" y="965905"/>
              <a:chExt cx="537107" cy="41122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41562" y="965905"/>
                <a:ext cx="537107" cy="41122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5275" y="839383"/>
              <a:ext cx="2090319" cy="84903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2260" y="49725"/>
              <a:ext cx="2118484" cy="269500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39175" y="1394353"/>
              <a:ext cx="1543889" cy="37156"/>
              <a:chOff x="8539175" y="1394353"/>
              <a:chExt cx="1543889" cy="3715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39175" y="1394353"/>
                <a:ext cx="1543889" cy="3715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103715" y="2636828"/>
            <a:ext cx="10087695" cy="5585764"/>
            <a:chOff x="4103715" y="2636828"/>
            <a:chExt cx="10087695" cy="558576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103715" y="2636828"/>
              <a:ext cx="4819048" cy="5585764"/>
              <a:chOff x="4103715" y="2636828"/>
              <a:chExt cx="4819048" cy="558576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4103715" y="2636828"/>
                <a:ext cx="4819048" cy="5292845"/>
                <a:chOff x="4103715" y="2636828"/>
                <a:chExt cx="4819048" cy="5292845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4103715" y="3596339"/>
                  <a:ext cx="4811309" cy="4330178"/>
                  <a:chOff x="4103715" y="3596339"/>
                  <a:chExt cx="4811309" cy="4330178"/>
                </a:xfrm>
              </p:grpSpPr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103715" y="3596339"/>
                    <a:ext cx="4811309" cy="43301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4103715" y="2636828"/>
                  <a:ext cx="4811309" cy="2676290"/>
                  <a:chOff x="4103715" y="2636828"/>
                  <a:chExt cx="4811309" cy="2676290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103715" y="2636828"/>
                    <a:ext cx="4811309" cy="267629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183091" y="7128358"/>
                <a:ext cx="3769924" cy="163961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10457" y="2655483"/>
              <a:ext cx="4780952" cy="5567109"/>
              <a:chOff x="9410457" y="2655483"/>
              <a:chExt cx="4780952" cy="556710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410457" y="2655483"/>
                <a:ext cx="4771542" cy="4771542"/>
                <a:chOff x="9410457" y="2655483"/>
                <a:chExt cx="4771542" cy="4771542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410457" y="2655483"/>
                  <a:ext cx="4771542" cy="4771542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487611" y="7128358"/>
                <a:ext cx="3137933" cy="1630095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45641" y="8056494"/>
            <a:ext cx="8625957" cy="22630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2857" y="8047995"/>
            <a:ext cx="2601639" cy="1760705"/>
            <a:chOff x="14202857" y="8047995"/>
            <a:chExt cx="2601639" cy="1760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857" y="8047995"/>
              <a:ext cx="2601639" cy="1760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0578" y="1089874"/>
            <a:ext cx="2003114" cy="2056223"/>
            <a:chOff x="1890578" y="1089874"/>
            <a:chExt cx="2003114" cy="2056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578" y="1089874"/>
              <a:ext cx="2003114" cy="2056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1423" y="1766593"/>
            <a:ext cx="13302868" cy="7161754"/>
            <a:chOff x="2491423" y="1766593"/>
            <a:chExt cx="13302868" cy="7161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1423" y="1766593"/>
              <a:ext cx="13302868" cy="71617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2614" y="1819319"/>
            <a:ext cx="3769924" cy="1639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10452" y="618346"/>
            <a:ext cx="2264810" cy="989231"/>
            <a:chOff x="8010452" y="618346"/>
            <a:chExt cx="2264810" cy="98923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41562" y="965905"/>
              <a:ext cx="537107" cy="411222"/>
              <a:chOff x="8341562" y="965905"/>
              <a:chExt cx="537107" cy="41122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1562" y="965905"/>
                <a:ext cx="537107" cy="41122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5275" y="839383"/>
              <a:ext cx="2090319" cy="8490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2260" y="49725"/>
              <a:ext cx="2118484" cy="269500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39175" y="1394353"/>
              <a:ext cx="1543889" cy="37156"/>
              <a:chOff x="8539175" y="1394353"/>
              <a:chExt cx="1543889" cy="3715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39175" y="1394353"/>
                <a:ext cx="1543889" cy="3715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52525" y="1859700"/>
            <a:ext cx="6102229" cy="15750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22489" y="2860133"/>
            <a:ext cx="7681010" cy="19797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37137" y="4221621"/>
            <a:ext cx="11102962" cy="23151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45641" y="8056494"/>
            <a:ext cx="8625957" cy="22630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2857" y="8047995"/>
            <a:ext cx="2601639" cy="1760705"/>
            <a:chOff x="14202857" y="8047995"/>
            <a:chExt cx="2601639" cy="1760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857" y="8047995"/>
              <a:ext cx="2601639" cy="1760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0578" y="1089874"/>
            <a:ext cx="2003114" cy="2056223"/>
            <a:chOff x="1890578" y="1089874"/>
            <a:chExt cx="2003114" cy="2056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578" y="1089874"/>
              <a:ext cx="2003114" cy="2056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1423" y="1766593"/>
            <a:ext cx="13302868" cy="7161754"/>
            <a:chOff x="2491423" y="1766593"/>
            <a:chExt cx="13302868" cy="7161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1423" y="1766593"/>
              <a:ext cx="13302868" cy="7161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0452" y="618346"/>
            <a:ext cx="2264810" cy="989231"/>
            <a:chOff x="8010452" y="618346"/>
            <a:chExt cx="2264810" cy="98923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41562" y="965905"/>
              <a:ext cx="537107" cy="411222"/>
              <a:chOff x="8341562" y="965905"/>
              <a:chExt cx="537107" cy="41122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41562" y="965905"/>
                <a:ext cx="537107" cy="41122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5275" y="839383"/>
              <a:ext cx="2090319" cy="84903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2260" y="49725"/>
              <a:ext cx="2118484" cy="269500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39175" y="1394353"/>
              <a:ext cx="1543889" cy="37156"/>
              <a:chOff x="8539175" y="1394353"/>
              <a:chExt cx="1543889" cy="3715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39175" y="1394353"/>
                <a:ext cx="1543889" cy="37156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3172" y="1819319"/>
            <a:ext cx="3137933" cy="16300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2678" y="1859700"/>
            <a:ext cx="5918229" cy="15750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6225" y="2860133"/>
            <a:ext cx="7681010" cy="19797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46660" y="4221619"/>
            <a:ext cx="11745876" cy="3061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45641" y="8056494"/>
            <a:ext cx="8625957" cy="22630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2857" y="8047995"/>
            <a:ext cx="2601639" cy="1760705"/>
            <a:chOff x="14202857" y="8047995"/>
            <a:chExt cx="2601639" cy="1760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857" y="8047995"/>
              <a:ext cx="2601639" cy="1760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0578" y="1089874"/>
            <a:ext cx="2003114" cy="2056223"/>
            <a:chOff x="1890578" y="1089874"/>
            <a:chExt cx="2003114" cy="2056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578" y="1089874"/>
              <a:ext cx="2003114" cy="2056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1423" y="1766593"/>
            <a:ext cx="13302868" cy="7161754"/>
            <a:chOff x="2491423" y="1766593"/>
            <a:chExt cx="13302868" cy="7161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1423" y="1766593"/>
              <a:ext cx="13302868" cy="71617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9889" y="1859695"/>
            <a:ext cx="7207762" cy="15750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10452" y="618346"/>
            <a:ext cx="2264810" cy="989231"/>
            <a:chOff x="8010452" y="618346"/>
            <a:chExt cx="2264810" cy="98923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41562" y="965905"/>
              <a:ext cx="537107" cy="411222"/>
              <a:chOff x="8341562" y="965905"/>
              <a:chExt cx="537107" cy="41122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1562" y="965905"/>
                <a:ext cx="537107" cy="41122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5275" y="839383"/>
              <a:ext cx="2090319" cy="8490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2260" y="49725"/>
              <a:ext cx="2118484" cy="269500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39175" y="1394353"/>
              <a:ext cx="1543889" cy="37156"/>
              <a:chOff x="8539175" y="1394353"/>
              <a:chExt cx="1543889" cy="3715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39175" y="1394353"/>
                <a:ext cx="1543889" cy="3715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27377" y="1859695"/>
            <a:ext cx="4795267" cy="15750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6225" y="2860133"/>
            <a:ext cx="12784333" cy="19797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40397" y="4324200"/>
            <a:ext cx="11581695" cy="22468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47597" y="6159371"/>
            <a:ext cx="11581695" cy="22468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45641" y="8056494"/>
            <a:ext cx="8625957" cy="22630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2857" y="8047995"/>
            <a:ext cx="2601639" cy="1760705"/>
            <a:chOff x="14202857" y="8047995"/>
            <a:chExt cx="2601639" cy="1760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857" y="8047995"/>
              <a:ext cx="2601639" cy="1760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0578" y="1089874"/>
            <a:ext cx="2003114" cy="2056223"/>
            <a:chOff x="1890578" y="1089874"/>
            <a:chExt cx="2003114" cy="2056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578" y="1089874"/>
              <a:ext cx="2003114" cy="2056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1423" y="1766593"/>
            <a:ext cx="13302868" cy="7161754"/>
            <a:chOff x="2491423" y="1766593"/>
            <a:chExt cx="13302868" cy="7161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1423" y="1766593"/>
              <a:ext cx="13302868" cy="7161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86173" y="1954150"/>
            <a:ext cx="12113368" cy="6813770"/>
            <a:chOff x="3086173" y="1954150"/>
            <a:chExt cx="12113368" cy="68137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6173" y="1954150"/>
              <a:ext cx="12113368" cy="68137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10452" y="618346"/>
            <a:ext cx="2264810" cy="989231"/>
            <a:chOff x="8010452" y="618346"/>
            <a:chExt cx="2264810" cy="9892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341562" y="965905"/>
              <a:ext cx="537107" cy="411222"/>
              <a:chOff x="8341562" y="965905"/>
              <a:chExt cx="537107" cy="41122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1562" y="965905"/>
                <a:ext cx="537107" cy="41122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5275" y="839383"/>
              <a:ext cx="2090319" cy="84903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2260" y="49725"/>
              <a:ext cx="2118484" cy="269500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539175" y="1394353"/>
              <a:ext cx="1543889" cy="37156"/>
              <a:chOff x="8539175" y="1394353"/>
              <a:chExt cx="1543889" cy="3715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39175" y="1394353"/>
                <a:ext cx="1543889" cy="37156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45641" y="8056494"/>
            <a:ext cx="8625957" cy="22630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76612" y="4032206"/>
            <a:ext cx="1693864" cy="1719654"/>
            <a:chOff x="4276612" y="4032206"/>
            <a:chExt cx="1693864" cy="17196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612" y="4032206"/>
              <a:ext cx="1693864" cy="17196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70899" y="2049615"/>
            <a:ext cx="4961010" cy="7404492"/>
            <a:chOff x="6470899" y="2049615"/>
            <a:chExt cx="4961010" cy="7404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0899" y="2049615"/>
              <a:ext cx="4961010" cy="7404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6433" y="4122665"/>
            <a:ext cx="1538737" cy="1538737"/>
            <a:chOff x="4636433" y="4122665"/>
            <a:chExt cx="1538737" cy="15387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6433" y="4122665"/>
              <a:ext cx="1538737" cy="15387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63779" y="1710433"/>
            <a:ext cx="1528344" cy="1575059"/>
            <a:chOff x="4463779" y="1710433"/>
            <a:chExt cx="1528344" cy="15750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3779" y="1710433"/>
              <a:ext cx="1528344" cy="15750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011" y="348922"/>
            <a:ext cx="5333018" cy="16700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0941" y="8512990"/>
            <a:ext cx="1424424" cy="22630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69092" y="310167"/>
            <a:ext cx="4407558" cy="17794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6982" y="329874"/>
            <a:ext cx="4034190" cy="16796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83375" y="1710433"/>
            <a:ext cx="1422268" cy="1422268"/>
            <a:chOff x="4783375" y="1710433"/>
            <a:chExt cx="1422268" cy="14222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83375" y="1710433"/>
              <a:ext cx="1422268" cy="14222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50890" y="6570163"/>
            <a:ext cx="1528344" cy="1575059"/>
            <a:chOff x="4950890" y="6570163"/>
            <a:chExt cx="1528344" cy="15750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50890" y="6570163"/>
              <a:ext cx="1528344" cy="15750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31612" y="1710433"/>
            <a:ext cx="1528344" cy="1575059"/>
            <a:chOff x="12131612" y="1710433"/>
            <a:chExt cx="1528344" cy="15750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31612" y="1710433"/>
              <a:ext cx="1528344" cy="15750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11513" y="4219944"/>
            <a:ext cx="1528344" cy="1575059"/>
            <a:chOff x="12511513" y="4219944"/>
            <a:chExt cx="1528344" cy="15750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11513" y="4219944"/>
              <a:ext cx="1528344" cy="1575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48574" y="6639427"/>
            <a:ext cx="1528344" cy="1575059"/>
            <a:chOff x="12248574" y="6639427"/>
            <a:chExt cx="1528344" cy="15750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48574" y="6639427"/>
              <a:ext cx="1528344" cy="15750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13452" y="6505437"/>
            <a:ext cx="1352037" cy="1333516"/>
            <a:chOff x="5213452" y="6505437"/>
            <a:chExt cx="1352037" cy="133351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13452" y="6505437"/>
              <a:ext cx="1352037" cy="13335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1451" y="1889414"/>
            <a:ext cx="1377030" cy="1377030"/>
            <a:chOff x="11841451" y="1889414"/>
            <a:chExt cx="1377030" cy="137703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41451" y="1889414"/>
              <a:ext cx="1377030" cy="13770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08039" y="4369324"/>
            <a:ext cx="1314395" cy="1314395"/>
            <a:chOff x="12408039" y="4369324"/>
            <a:chExt cx="1314395" cy="13143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08039" y="4369324"/>
              <a:ext cx="1314395" cy="13143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14649" y="6639427"/>
            <a:ext cx="1370126" cy="1370126"/>
            <a:chOff x="12014649" y="6639427"/>
            <a:chExt cx="1370126" cy="137012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14649" y="6639427"/>
              <a:ext cx="1370126" cy="13701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01960" y="3915862"/>
            <a:ext cx="2241211" cy="781423"/>
            <a:chOff x="6301960" y="3915862"/>
            <a:chExt cx="2241211" cy="78142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840000">
              <a:off x="6301960" y="3915862"/>
              <a:ext cx="2241211" cy="7814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48514" y="2640130"/>
            <a:ext cx="1025955" cy="369421"/>
            <a:chOff x="6248514" y="2640130"/>
            <a:chExt cx="1025955" cy="3694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700000">
              <a:off x="6248514" y="2640130"/>
              <a:ext cx="1025955" cy="3694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972650" y="5977511"/>
            <a:ext cx="996497" cy="350433"/>
            <a:chOff x="5972650" y="5977511"/>
            <a:chExt cx="996497" cy="35043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800000">
              <a:off x="5972650" y="5977511"/>
              <a:ext cx="996497" cy="3504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850464" y="2121869"/>
            <a:ext cx="1862166" cy="599396"/>
            <a:chOff x="9850464" y="2121869"/>
            <a:chExt cx="1862166" cy="59939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900000">
              <a:off x="9850464" y="2121869"/>
              <a:ext cx="1862166" cy="5993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027054" y="4085419"/>
            <a:ext cx="1421365" cy="436644"/>
            <a:chOff x="11027054" y="4085419"/>
            <a:chExt cx="1421365" cy="43664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27054" y="4085419"/>
              <a:ext cx="1421365" cy="43664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97768" y="6038030"/>
            <a:ext cx="1263129" cy="557538"/>
            <a:chOff x="10697768" y="6038030"/>
            <a:chExt cx="1263129" cy="55753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">
              <a:off x="10697768" y="6038030"/>
              <a:ext cx="1263129" cy="55753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78298" y="1358258"/>
            <a:ext cx="3894929" cy="234605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081392" y="3731839"/>
            <a:ext cx="4389910" cy="237399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918392" y="1509563"/>
            <a:ext cx="3218748" cy="237399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13775" y="3803130"/>
            <a:ext cx="4119214" cy="228891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94792" y="6508058"/>
            <a:ext cx="4103367" cy="230274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979516" y="6498072"/>
            <a:ext cx="2644700" cy="19375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94404" y="7561903"/>
            <a:ext cx="3057171" cy="2068994"/>
            <a:chOff x="13694404" y="7561903"/>
            <a:chExt cx="3057171" cy="20689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94404" y="7561903"/>
              <a:ext cx="3057171" cy="2068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32946" y="1243078"/>
            <a:ext cx="2007862" cy="2007862"/>
            <a:chOff x="2332946" y="1243078"/>
            <a:chExt cx="2007862" cy="20078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2946" y="1243078"/>
              <a:ext cx="2007862" cy="2007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39637" y="2024920"/>
            <a:ext cx="12206441" cy="6571479"/>
            <a:chOff x="3039637" y="2024920"/>
            <a:chExt cx="12206441" cy="65714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9637" y="2024920"/>
              <a:ext cx="12206441" cy="6571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77361" y="2419885"/>
            <a:ext cx="8730993" cy="5827727"/>
            <a:chOff x="4777361" y="2419885"/>
            <a:chExt cx="8730993" cy="58277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7361" y="2419885"/>
              <a:ext cx="8730993" cy="58277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10452" y="479818"/>
            <a:ext cx="2264810" cy="989231"/>
            <a:chOff x="8010452" y="479818"/>
            <a:chExt cx="2264810" cy="9892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341562" y="827377"/>
              <a:ext cx="537107" cy="411222"/>
              <a:chOff x="8341562" y="827377"/>
              <a:chExt cx="537107" cy="41122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1562" y="827377"/>
                <a:ext cx="537107" cy="41122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5275" y="700855"/>
              <a:ext cx="2090319" cy="84903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2260" y="-88803"/>
              <a:ext cx="2118484" cy="269500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539175" y="1255825"/>
              <a:ext cx="1543889" cy="37156"/>
              <a:chOff x="8539175" y="1255825"/>
              <a:chExt cx="1543889" cy="3715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39175" y="1255825"/>
                <a:ext cx="1543889" cy="371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C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94404" y="7561903"/>
            <a:ext cx="3057171" cy="2068994"/>
            <a:chOff x="13694404" y="7561903"/>
            <a:chExt cx="3057171" cy="20689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94404" y="7561903"/>
              <a:ext cx="3057171" cy="2068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32946" y="1243078"/>
            <a:ext cx="2007862" cy="2007862"/>
            <a:chOff x="2332946" y="1243078"/>
            <a:chExt cx="2007862" cy="20078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2946" y="1243078"/>
              <a:ext cx="2007862" cy="2007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39637" y="2024920"/>
            <a:ext cx="12206441" cy="6571479"/>
            <a:chOff x="3039637" y="2024920"/>
            <a:chExt cx="12206441" cy="65714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9637" y="2024920"/>
              <a:ext cx="12206441" cy="6571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0452" y="479818"/>
            <a:ext cx="2264810" cy="989231"/>
            <a:chOff x="8010452" y="479818"/>
            <a:chExt cx="2264810" cy="98923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41562" y="827377"/>
              <a:ext cx="537107" cy="411222"/>
              <a:chOff x="8341562" y="827377"/>
              <a:chExt cx="537107" cy="41122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41562" y="827377"/>
                <a:ext cx="537107" cy="41122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5275" y="700855"/>
              <a:ext cx="2090319" cy="84903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2260" y="-88803"/>
              <a:ext cx="2118484" cy="269500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39175" y="1255825"/>
              <a:ext cx="1543889" cy="37156"/>
              <a:chOff x="8539175" y="1255825"/>
              <a:chExt cx="1543889" cy="3715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39175" y="1255825"/>
                <a:ext cx="1543889" cy="37156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36511" y="2096808"/>
            <a:ext cx="3255238" cy="66881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2024-02-14T14:53:50Z</dcterms:created>
  <dcterms:modified xsi:type="dcterms:W3CDTF">2024-02-14T14:53:50Z</dcterms:modified>
</cp:coreProperties>
</file>